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7" r:id="rId1"/>
  </p:sldMasterIdLst>
  <p:sldIdLst>
    <p:sldId id="256" r:id="rId2"/>
    <p:sldId id="263" r:id="rId3"/>
    <p:sldId id="258" r:id="rId4"/>
    <p:sldId id="264" r:id="rId5"/>
    <p:sldId id="259" r:id="rId6"/>
    <p:sldId id="265" r:id="rId7"/>
    <p:sldId id="260" r:id="rId8"/>
    <p:sldId id="266" r:id="rId9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3F096F-8459-1EAF-B3BE-45B2B67AF8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687460-630D-055D-7D50-277E37D299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29F8DE-884F-FE8F-B97E-8878219F12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5F4B49-FFC8-44E3-BC70-E8E10BA8241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775622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9AB595-5AE9-176F-CE8B-671A9DF815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9BA5C9-8996-C4B1-446B-57875FF4FC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1B22FB-3DB6-E06D-C03F-F2ACA0B639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819F8E-8CFB-471A-8A26-11013F7243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574110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D37049-159C-586B-ECF0-6A7EB6FE21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79A6E8-DE13-F0D1-B3A5-D1E7FA234C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A0A863-443A-2713-33C0-0911DD9019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0E1D4A-134C-4B5E-B42A-9B4C0984721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232347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CFF434-1956-8F29-D749-00F15FDBFD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453E7F-B327-B8A8-6670-FE40874815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71CAE9-C4BC-EBC4-92E6-77F6E290AC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EC44C3-5F49-4D61-A2D6-CC600D34D70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210907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2F5D63-6422-DF94-3453-49C8CA5E7F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721E0E-E4EA-3FFC-3CA2-394F210E38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625722-A60F-F5E5-B3B4-E1BBD4FDE1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DEEC4C-86D3-4B32-B8E5-89D7030FB7A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236629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A7334FA-B84F-2008-AC39-59CCA11443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A08E0E9-17C0-1D01-EA3C-A02FFFDDF0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4B489AE-AF9B-213B-9B08-5EB1FF893F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179D83-0C9C-4B80-8F5A-2612583B624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290607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15B3D2FD-713B-DABB-E596-772193791B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DFF5BD0D-AC0D-14E5-C808-CCCAE60A5B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A047B7DF-39A9-8A42-D3FE-EFD4DEDD33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81ACD4-214D-4E33-AEF7-D9CFD9BC6C1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063602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659F5FF6-A1AA-78FE-DAB4-17D58EF8A9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71E9DB3F-4AFD-BDA2-1739-55990A08D4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CD10F407-6829-7505-582E-BB27F73D1E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222C1E-60E7-472E-9342-22BE2ED44AD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36418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755618EB-607B-2DB3-09A3-EFA1861C52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8CEEC210-7E2A-6EBF-4CCC-154869B447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88E725AE-DEDC-E0AF-F302-641BB3057E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95CE47-FDD4-48DA-80FF-812D9F62880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830082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DFD543A-57CA-BE07-07E7-F0066956D5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2F5A24B-9535-2997-386C-80F7615AE6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9899B79-D676-276A-788E-B6C7B511CD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0B367-3D17-4518-A2E6-0019F714D61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030322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3BD1FCE-80FF-4B33-7EDC-1581715676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41C3A0D-9E30-A114-E2C4-B11D751C07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DED62B8-ECAC-DDEE-07AF-4667A84799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9FB9C8-B035-4A31-8080-607840E092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802669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53EA7B35-E945-8014-1771-99BB89B7C00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9E27B757-CA9B-3E7B-1A62-D5A8FB766B1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BD8D04-CE31-D741-6D23-ED081659149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99714B-953E-1862-F9F9-1EF8DDC0C0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1BF521-5708-8CAC-6E56-45965BDAD7A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FAA9718-D4B7-451C-9293-A27C152002E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2">
            <a:extLst>
              <a:ext uri="{FF2B5EF4-FFF2-40B4-BE49-F238E27FC236}">
                <a16:creationId xmlns:a16="http://schemas.microsoft.com/office/drawing/2014/main" id="{0397B239-1024-C64B-9B94-13576326024E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557338"/>
            <a:ext cx="9144000" cy="2808287"/>
          </a:xfrm>
        </p:spPr>
        <p:txBody>
          <a:bodyPr/>
          <a:lstStyle/>
          <a:p>
            <a:r>
              <a:rPr lang="en-US" altLang="en-US" sz="2000" dirty="0"/>
              <a:t>Verse 1</a:t>
            </a:r>
          </a:p>
          <a:p>
            <a:r>
              <a:rPr lang="en-US" altLang="en-US" sz="4000" dirty="0"/>
              <a:t>I know not why God's wondrous grace</a:t>
            </a:r>
          </a:p>
          <a:p>
            <a:r>
              <a:rPr lang="en-US" altLang="en-US" sz="4000" dirty="0"/>
              <a:t>To me he hath made known;</a:t>
            </a:r>
          </a:p>
          <a:p>
            <a:r>
              <a:rPr lang="en-US" altLang="en-US" sz="4000" dirty="0"/>
              <a:t>Nor why, unworthy of such grace,</a:t>
            </a:r>
          </a:p>
          <a:p>
            <a:r>
              <a:rPr lang="en-US" altLang="en-US" sz="4000" dirty="0"/>
              <a:t>He claimed me for his own.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>
            <a:extLst>
              <a:ext uri="{FF2B5EF4-FFF2-40B4-BE49-F238E27FC236}">
                <a16:creationId xmlns:a16="http://schemas.microsoft.com/office/drawing/2014/main" id="{6334E1FC-BD26-C0E9-9BA2-8D91E3E4F2DD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125538"/>
            <a:ext cx="9144000" cy="4132262"/>
          </a:xfrm>
        </p:spPr>
        <p:txBody>
          <a:bodyPr/>
          <a:lstStyle/>
          <a:p>
            <a:r>
              <a:rPr lang="en-US" altLang="en-US"/>
              <a:t>Chorus</a:t>
            </a:r>
          </a:p>
          <a:p>
            <a:r>
              <a:rPr lang="en-US" altLang="en-US" sz="4000"/>
              <a:t>But I know whom I have believèd,</a:t>
            </a:r>
          </a:p>
          <a:p>
            <a:r>
              <a:rPr lang="en-US" altLang="en-US" sz="4000"/>
              <a:t>And am persuaded that he is able</a:t>
            </a:r>
          </a:p>
          <a:p>
            <a:r>
              <a:rPr lang="en-US" altLang="en-US" sz="4000"/>
              <a:t>To keep that which I've committed</a:t>
            </a:r>
          </a:p>
          <a:p>
            <a:r>
              <a:rPr lang="en-US" altLang="en-US" sz="4000"/>
              <a:t>Unto him against that day.</a:t>
            </a: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2">
            <a:extLst>
              <a:ext uri="{FF2B5EF4-FFF2-40B4-BE49-F238E27FC236}">
                <a16:creationId xmlns:a16="http://schemas.microsoft.com/office/drawing/2014/main" id="{9694D521-316D-47BB-0274-BE34B67001A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484313"/>
            <a:ext cx="9144000" cy="3529012"/>
          </a:xfrm>
        </p:spPr>
        <p:txBody>
          <a:bodyPr/>
          <a:lstStyle/>
          <a:p>
            <a:r>
              <a:rPr lang="en-US" altLang="en-US"/>
              <a:t>Verse 2 </a:t>
            </a:r>
          </a:p>
          <a:p>
            <a:r>
              <a:rPr lang="en-US" altLang="en-US" sz="4000"/>
              <a:t>I know not how this saving faith</a:t>
            </a:r>
          </a:p>
          <a:p>
            <a:r>
              <a:rPr lang="en-US" altLang="en-US" sz="4000"/>
              <a:t>To me he did impart,</a:t>
            </a:r>
          </a:p>
          <a:p>
            <a:r>
              <a:rPr lang="en-US" altLang="en-US" sz="4000"/>
              <a:t>Nor how believing in his word</a:t>
            </a:r>
          </a:p>
          <a:p>
            <a:r>
              <a:rPr lang="en-US" altLang="en-US" sz="4000"/>
              <a:t>Wrought peace within my heart.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2">
            <a:extLst>
              <a:ext uri="{FF2B5EF4-FFF2-40B4-BE49-F238E27FC236}">
                <a16:creationId xmlns:a16="http://schemas.microsoft.com/office/drawing/2014/main" id="{736FCE9B-6CCB-5C4C-DB8E-66FACE26D3F6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125538"/>
            <a:ext cx="9144000" cy="4132262"/>
          </a:xfrm>
        </p:spPr>
        <p:txBody>
          <a:bodyPr/>
          <a:lstStyle/>
          <a:p>
            <a:r>
              <a:rPr lang="en-US" altLang="en-US"/>
              <a:t>Chorus</a:t>
            </a:r>
          </a:p>
          <a:p>
            <a:r>
              <a:rPr lang="en-US" altLang="en-US" sz="4000"/>
              <a:t>But I know whom I have believèd,</a:t>
            </a:r>
          </a:p>
          <a:p>
            <a:r>
              <a:rPr lang="en-US" altLang="en-US" sz="4000"/>
              <a:t>And am persuaded that he is able</a:t>
            </a:r>
          </a:p>
          <a:p>
            <a:r>
              <a:rPr lang="en-US" altLang="en-US" sz="4000"/>
              <a:t>To keep that which I've committed</a:t>
            </a:r>
          </a:p>
          <a:p>
            <a:r>
              <a:rPr lang="en-US" altLang="en-US" sz="4000"/>
              <a:t>Unto him against that day.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2">
            <a:extLst>
              <a:ext uri="{FF2B5EF4-FFF2-40B4-BE49-F238E27FC236}">
                <a16:creationId xmlns:a16="http://schemas.microsoft.com/office/drawing/2014/main" id="{C47504D9-A16B-10D5-310B-949EBBA70209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484313"/>
            <a:ext cx="9144000" cy="3773487"/>
          </a:xfrm>
        </p:spPr>
        <p:txBody>
          <a:bodyPr/>
          <a:lstStyle/>
          <a:p>
            <a:r>
              <a:rPr lang="en-US" altLang="en-US"/>
              <a:t>Verse 3 </a:t>
            </a:r>
          </a:p>
          <a:p>
            <a:r>
              <a:rPr lang="en-US" altLang="en-US" sz="4000"/>
              <a:t>I know not how the Spirit moves,</a:t>
            </a:r>
          </a:p>
          <a:p>
            <a:r>
              <a:rPr lang="en-US" altLang="en-US" sz="4000"/>
              <a:t>Convincing men of sin;</a:t>
            </a:r>
          </a:p>
          <a:p>
            <a:r>
              <a:rPr lang="en-US" altLang="en-US" sz="4000"/>
              <a:t>Revealing Jesus through the word,</a:t>
            </a:r>
          </a:p>
          <a:p>
            <a:r>
              <a:rPr lang="en-US" altLang="en-US" sz="4000"/>
              <a:t>Creating faith in him.</a:t>
            </a: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ubtitle 2">
            <a:extLst>
              <a:ext uri="{FF2B5EF4-FFF2-40B4-BE49-F238E27FC236}">
                <a16:creationId xmlns:a16="http://schemas.microsoft.com/office/drawing/2014/main" id="{824308BA-EE57-D0CD-0967-7F89161E1589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125538"/>
            <a:ext cx="9144000" cy="4132262"/>
          </a:xfrm>
        </p:spPr>
        <p:txBody>
          <a:bodyPr/>
          <a:lstStyle/>
          <a:p>
            <a:r>
              <a:rPr lang="en-US" altLang="en-US"/>
              <a:t>Chorus</a:t>
            </a:r>
          </a:p>
          <a:p>
            <a:r>
              <a:rPr lang="en-US" altLang="en-US" sz="4000"/>
              <a:t>But I know whom I have believèd,</a:t>
            </a:r>
          </a:p>
          <a:p>
            <a:r>
              <a:rPr lang="en-US" altLang="en-US" sz="4000"/>
              <a:t>And am persuaded that he is able</a:t>
            </a:r>
          </a:p>
          <a:p>
            <a:r>
              <a:rPr lang="en-US" altLang="en-US" sz="4000"/>
              <a:t>To keep that which I've committed</a:t>
            </a:r>
          </a:p>
          <a:p>
            <a:r>
              <a:rPr lang="en-US" altLang="en-US" sz="4000"/>
              <a:t>Unto him against that day.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ubtitle 2">
            <a:extLst>
              <a:ext uri="{FF2B5EF4-FFF2-40B4-BE49-F238E27FC236}">
                <a16:creationId xmlns:a16="http://schemas.microsoft.com/office/drawing/2014/main" id="{D35CC59D-B08A-9B09-787D-07CF1856B56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341438"/>
            <a:ext cx="9144000" cy="3455987"/>
          </a:xfrm>
        </p:spPr>
        <p:txBody>
          <a:bodyPr/>
          <a:lstStyle/>
          <a:p>
            <a:r>
              <a:rPr lang="en-US" altLang="en-US"/>
              <a:t>Verse 4 </a:t>
            </a:r>
          </a:p>
          <a:p>
            <a:r>
              <a:rPr lang="en-US" altLang="en-US" sz="4000"/>
              <a:t>I know not what of good or ill</a:t>
            </a:r>
          </a:p>
          <a:p>
            <a:r>
              <a:rPr lang="en-US" altLang="en-US" sz="4000"/>
              <a:t>May be reserved for me,</a:t>
            </a:r>
          </a:p>
          <a:p>
            <a:r>
              <a:rPr lang="en-US" altLang="en-US" sz="4000"/>
              <a:t>Of weary ways or golden days,</a:t>
            </a:r>
          </a:p>
          <a:p>
            <a:r>
              <a:rPr lang="en-US" altLang="en-US" sz="4000"/>
              <a:t>Before his face I see.</a:t>
            </a:r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ubtitle 2">
            <a:extLst>
              <a:ext uri="{FF2B5EF4-FFF2-40B4-BE49-F238E27FC236}">
                <a16:creationId xmlns:a16="http://schemas.microsoft.com/office/drawing/2014/main" id="{06A97AF9-903C-3AF8-577C-12132859AF1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125538"/>
            <a:ext cx="9144000" cy="4132262"/>
          </a:xfrm>
        </p:spPr>
        <p:txBody>
          <a:bodyPr/>
          <a:lstStyle/>
          <a:p>
            <a:r>
              <a:rPr lang="en-US" altLang="en-US"/>
              <a:t>Chorus</a:t>
            </a:r>
          </a:p>
          <a:p>
            <a:r>
              <a:rPr lang="en-US" altLang="en-US" sz="4000"/>
              <a:t>But I know whom I have believèd,</a:t>
            </a:r>
          </a:p>
          <a:p>
            <a:r>
              <a:rPr lang="en-US" altLang="en-US" sz="4000"/>
              <a:t>And am persuaded that he is able</a:t>
            </a:r>
          </a:p>
          <a:p>
            <a:r>
              <a:rPr lang="en-US" altLang="en-US" sz="4000"/>
              <a:t>To keep that which I've committed</a:t>
            </a:r>
          </a:p>
          <a:p>
            <a:r>
              <a:rPr lang="en-US" altLang="en-US" sz="4000"/>
              <a:t>Unto him against that day.</a:t>
            </a:r>
          </a:p>
        </p:txBody>
      </p:sp>
      <p:sp>
        <p:nvSpPr>
          <p:cNvPr id="2" name="TextBox 5">
            <a:extLst>
              <a:ext uri="{FF2B5EF4-FFF2-40B4-BE49-F238E27FC236}">
                <a16:creationId xmlns:a16="http://schemas.microsoft.com/office/drawing/2014/main" id="{BCDCE85B-62FD-72C0-D440-9C8ADF2B6B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3525" y="5522913"/>
            <a:ext cx="60960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200" dirty="0">
                <a:latin typeface="akagi_probook"/>
              </a:rPr>
              <a:t>CCLI Song # 2648060</a:t>
            </a:r>
          </a:p>
          <a:p>
            <a:pPr eaLnBrk="1" hangingPunct="1"/>
            <a:r>
              <a:rPr lang="en-US" altLang="en-US" sz="1200" dirty="0">
                <a:latin typeface="akagi_probook"/>
              </a:rPr>
              <a:t>Daniel Webster Whittle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1200" dirty="0">
                <a:latin typeface="akagi_probook"/>
              </a:rPr>
              <a:t>Public Domain</a:t>
            </a:r>
          </a:p>
          <a:p>
            <a:pPr eaLnBrk="1" hangingPunct="1"/>
            <a:r>
              <a:rPr lang="en-US" altLang="en-US" sz="1200" i="1" dirty="0">
                <a:latin typeface="akagi_probook"/>
              </a:rPr>
              <a:t>For use solely with the </a:t>
            </a:r>
            <a:r>
              <a:rPr lang="en-US" altLang="en-US" sz="1200" i="1" dirty="0" err="1">
                <a:latin typeface="akagi_probook"/>
              </a:rPr>
              <a:t>SongSelect</a:t>
            </a:r>
            <a:r>
              <a:rPr lang="en-US" altLang="en-US" sz="1200" i="1" dirty="0">
                <a:latin typeface="akagi_probook"/>
              </a:rPr>
              <a:t>® </a:t>
            </a:r>
            <a:r>
              <a:rPr lang="en-US" altLang="en-US" sz="1200" i="1" dirty="0">
                <a:latin typeface="akagi_probook"/>
                <a:hlinkClick r:id="rId2"/>
              </a:rPr>
              <a:t>Terms of Use</a:t>
            </a:r>
            <a:r>
              <a:rPr lang="en-US" altLang="en-US" sz="1200" i="1" dirty="0">
                <a:latin typeface="akagi_probook"/>
              </a:rPr>
              <a:t>. All rights reserved. </a:t>
            </a:r>
            <a:r>
              <a:rPr lang="en-US" altLang="en-US" sz="1200" i="1" dirty="0">
                <a:latin typeface="akagi_probook"/>
                <a:hlinkClick r:id="rId3"/>
              </a:rPr>
              <a:t>www.ccli.com</a:t>
            </a:r>
            <a:endParaRPr lang="en-US" altLang="en-US" sz="1200" i="1" dirty="0">
              <a:latin typeface="akagi_probook"/>
            </a:endParaRPr>
          </a:p>
          <a:p>
            <a:pPr eaLnBrk="1" hangingPunct="1"/>
            <a:r>
              <a:rPr lang="en-US" altLang="en-US" sz="1200" dirty="0">
                <a:latin typeface="akagi_probook"/>
              </a:rPr>
              <a:t>CCLI </a:t>
            </a:r>
            <a:r>
              <a:rPr lang="en-US" altLang="en-US" sz="1200" dirty="0" err="1">
                <a:latin typeface="akagi_probook"/>
              </a:rPr>
              <a:t>Licence</a:t>
            </a:r>
            <a:r>
              <a:rPr lang="en-US" altLang="en-US" sz="1200" dirty="0">
                <a:latin typeface="akagi_probook"/>
              </a:rPr>
              <a:t>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</TotalTime>
  <Words>257</Words>
  <Application>Microsoft Office PowerPoint</Application>
  <PresentationFormat>Widescreen</PresentationFormat>
  <Paragraphs>45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Calibri</vt:lpstr>
      <vt:lpstr>Arial</vt:lpstr>
      <vt:lpstr>Calibri Light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Perth Fortress</dc:creator>
  <cp:lastModifiedBy>Narelle Wheaton</cp:lastModifiedBy>
  <cp:revision>5</cp:revision>
  <dcterms:created xsi:type="dcterms:W3CDTF">1999-11-26T02:12:12Z</dcterms:created>
  <dcterms:modified xsi:type="dcterms:W3CDTF">2023-07-17T07:23:22Z</dcterms:modified>
</cp:coreProperties>
</file>